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9A2"/>
    <a:srgbClr val="1B3281"/>
    <a:srgbClr val="AE3237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884"/>
  </p:normalViewPr>
  <p:slideViewPr>
    <p:cSldViewPr snapToGrid="0" snapToObjects="1">
      <p:cViewPr varScale="1">
        <p:scale>
          <a:sx n="154" d="100"/>
          <a:sy n="154" d="100"/>
        </p:scale>
        <p:origin x="200" y="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739582" cy="11025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114" y="188843"/>
            <a:ext cx="1057678" cy="441294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2" y="188843"/>
            <a:ext cx="5963043" cy="44129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858617"/>
            <a:ext cx="8673533" cy="8268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99" y="1116408"/>
            <a:ext cx="4267768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366" y="1116408"/>
            <a:ext cx="4289311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6C6497-13A5-3E48-ABC7-9696EA0F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CD304E-6ABE-9F42-90AA-3535B3D2C9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7199" y="1455523"/>
            <a:ext cx="4267768" cy="31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6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0BAD57-7A55-1442-A27B-8022E7E3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7366" y="1455522"/>
            <a:ext cx="4289311" cy="3124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B3B7EEF-CA42-C045-A625-1B76C13E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01B9A0-F187-E948-8832-E8CC6AE1F81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5383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9" y="995969"/>
            <a:ext cx="3008313" cy="7405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29" y="1009713"/>
            <a:ext cx="5730792" cy="351829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79" y="1828799"/>
            <a:ext cx="3008313" cy="269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3" y="355832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703" y="125105"/>
            <a:ext cx="7138719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703" y="398338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53" y="880844"/>
            <a:ext cx="8883301" cy="370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5A9A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CE73F-C418-4D40-B5C3-11C7D0F0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519"/>
            <a:ext cx="3045125" cy="1111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14E33-2C70-434B-BBBD-A680AA61A3DD}"/>
              </a:ext>
            </a:extLst>
          </p:cNvPr>
          <p:cNvSpPr txBox="1"/>
          <p:nvPr/>
        </p:nvSpPr>
        <p:spPr>
          <a:xfrm>
            <a:off x="487952" y="3110575"/>
            <a:ext cx="203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25</cp:revision>
  <dcterms:created xsi:type="dcterms:W3CDTF">2017-02-06T18:49:48Z</dcterms:created>
  <dcterms:modified xsi:type="dcterms:W3CDTF">2024-05-09T06:51:32Z</dcterms:modified>
</cp:coreProperties>
</file>