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9A2"/>
    <a:srgbClr val="1B3281"/>
    <a:srgbClr val="AE3237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884"/>
  </p:normalViewPr>
  <p:slideViewPr>
    <p:cSldViewPr snapToGrid="0" snapToObjects="1">
      <p:cViewPr varScale="1">
        <p:scale>
          <a:sx n="139" d="100"/>
          <a:sy n="139" d="100"/>
        </p:scale>
        <p:origin x="870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tta Dafne" userId="89a71111-275f-4d76-be51-f523b3029291" providerId="ADAL" clId="{6F052BDC-9882-4E71-9387-09BC1D10D520}"/>
    <pc:docChg chg="delSld">
      <pc:chgData name="Netta Dafne" userId="89a71111-275f-4d76-be51-f523b3029291" providerId="ADAL" clId="{6F052BDC-9882-4E71-9387-09BC1D10D520}" dt="2024-12-25T11:46:29.759" v="1" actId="47"/>
      <pc:docMkLst>
        <pc:docMk/>
      </pc:docMkLst>
      <pc:sldChg chg="del">
        <pc:chgData name="Netta Dafne" userId="89a71111-275f-4d76-be51-f523b3029291" providerId="ADAL" clId="{6F052BDC-9882-4E71-9387-09BC1D10D520}" dt="2024-12-25T11:46:28.789" v="0" actId="47"/>
        <pc:sldMkLst>
          <pc:docMk/>
          <pc:sldMk cId="1518131276" sldId="256"/>
        </pc:sldMkLst>
      </pc:sldChg>
      <pc:sldChg chg="del">
        <pc:chgData name="Netta Dafne" userId="89a71111-275f-4d76-be51-f523b3029291" providerId="ADAL" clId="{6F052BDC-9882-4E71-9387-09BC1D10D520}" dt="2024-12-25T11:46:29.759" v="1" actId="47"/>
        <pc:sldMkLst>
          <pc:docMk/>
          <pc:sldMk cId="324561410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9" y="1984148"/>
            <a:ext cx="8739582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29" y="3143433"/>
            <a:ext cx="8739582" cy="11025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0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2114" y="188843"/>
            <a:ext cx="1057678" cy="4412941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032" y="188843"/>
            <a:ext cx="5963043" cy="44129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3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6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84" y="2742605"/>
            <a:ext cx="8673533" cy="9696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784" y="1858617"/>
            <a:ext cx="8673533" cy="82681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49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99" y="1116408"/>
            <a:ext cx="4267768" cy="277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7366" y="1116408"/>
            <a:ext cx="4289311" cy="277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E6C6497-13A5-3E48-ABC7-9696EA0F4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0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CD304E-6ABE-9F42-90AA-3535B3D2C98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37199" y="1455523"/>
            <a:ext cx="4267768" cy="3124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62" y="1048088"/>
            <a:ext cx="4266379" cy="367464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20BAD57-7A55-1442-A27B-8022E7E35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7366" y="1455522"/>
            <a:ext cx="4289311" cy="3124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B3B7EEF-CA42-C045-A625-1B76C13EE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D01B9A0-F187-E948-8832-E8CC6AE1F81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53832" y="1048088"/>
            <a:ext cx="4266379" cy="367464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72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1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29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79" y="995969"/>
            <a:ext cx="3008313" cy="7405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529" y="1009713"/>
            <a:ext cx="5730792" cy="3518298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</a:t>
            </a:r>
          </a:p>
          <a:p>
            <a:pPr lvl="0"/>
            <a:r>
              <a:rPr lang="en-GB" dirty="0"/>
              <a:t>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679" y="1828799"/>
            <a:ext cx="3008313" cy="2699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414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03" y="3558328"/>
            <a:ext cx="873029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703" y="125105"/>
            <a:ext cx="7138719" cy="33784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03" y="3983382"/>
            <a:ext cx="8730294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24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642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53" y="880844"/>
            <a:ext cx="8883301" cy="3709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1B328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6591"/>
                </a:solidFill>
                <a:latin typeface="Gotham Pro" panose="02000803030000020004" pitchFamily="2" charset="0"/>
                <a:cs typeface="Gotham Pro" panose="02000803030000020004" pitchFamily="2" charset="0"/>
              </a:rPr>
              <a:t>Conflict of Interest</a:t>
            </a:r>
            <a:endParaRPr lang="en-US" dirty="0"/>
          </a:p>
        </p:txBody>
      </p:sp>
      <p:graphicFrame>
        <p:nvGraphicFramePr>
          <p:cNvPr id="4" name="Table 15">
            <a:extLst>
              <a:ext uri="{FF2B5EF4-FFF2-40B4-BE49-F238E27FC236}">
                <a16:creationId xmlns:a16="http://schemas.microsoft.com/office/drawing/2014/main" id="{4A5680C1-A088-6DA0-B52D-5C25C122D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251167"/>
              </p:ext>
            </p:extLst>
          </p:nvPr>
        </p:nvGraphicFramePr>
        <p:xfrm>
          <a:off x="143252" y="1559144"/>
          <a:ext cx="7460705" cy="289667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35710">
                  <a:extLst>
                    <a:ext uri="{9D8B030D-6E8A-4147-A177-3AD203B41FA5}">
                      <a16:colId xmlns:a16="http://schemas.microsoft.com/office/drawing/2014/main" val="919235388"/>
                    </a:ext>
                  </a:extLst>
                </a:gridCol>
                <a:gridCol w="821386">
                  <a:extLst>
                    <a:ext uri="{9D8B030D-6E8A-4147-A177-3AD203B41FA5}">
                      <a16:colId xmlns:a16="http://schemas.microsoft.com/office/drawing/2014/main" val="376336099"/>
                    </a:ext>
                  </a:extLst>
                </a:gridCol>
                <a:gridCol w="1032831">
                  <a:extLst>
                    <a:ext uri="{9D8B030D-6E8A-4147-A177-3AD203B41FA5}">
                      <a16:colId xmlns:a16="http://schemas.microsoft.com/office/drawing/2014/main" val="2706565309"/>
                    </a:ext>
                  </a:extLst>
                </a:gridCol>
                <a:gridCol w="741005">
                  <a:extLst>
                    <a:ext uri="{9D8B030D-6E8A-4147-A177-3AD203B41FA5}">
                      <a16:colId xmlns:a16="http://schemas.microsoft.com/office/drawing/2014/main" val="4006626572"/>
                    </a:ext>
                  </a:extLst>
                </a:gridCol>
                <a:gridCol w="739625">
                  <a:extLst>
                    <a:ext uri="{9D8B030D-6E8A-4147-A177-3AD203B41FA5}">
                      <a16:colId xmlns:a16="http://schemas.microsoft.com/office/drawing/2014/main" val="4161950694"/>
                    </a:ext>
                  </a:extLst>
                </a:gridCol>
                <a:gridCol w="671701">
                  <a:extLst>
                    <a:ext uri="{9D8B030D-6E8A-4147-A177-3AD203B41FA5}">
                      <a16:colId xmlns:a16="http://schemas.microsoft.com/office/drawing/2014/main" val="2642904175"/>
                    </a:ext>
                  </a:extLst>
                </a:gridCol>
                <a:gridCol w="845042">
                  <a:extLst>
                    <a:ext uri="{9D8B030D-6E8A-4147-A177-3AD203B41FA5}">
                      <a16:colId xmlns:a16="http://schemas.microsoft.com/office/drawing/2014/main" val="634785481"/>
                    </a:ext>
                  </a:extLst>
                </a:gridCol>
                <a:gridCol w="823373">
                  <a:extLst>
                    <a:ext uri="{9D8B030D-6E8A-4147-A177-3AD203B41FA5}">
                      <a16:colId xmlns:a16="http://schemas.microsoft.com/office/drawing/2014/main" val="1902694710"/>
                    </a:ext>
                  </a:extLst>
                </a:gridCol>
                <a:gridCol w="650032">
                  <a:extLst>
                    <a:ext uri="{9D8B030D-6E8A-4147-A177-3AD203B41FA5}">
                      <a16:colId xmlns:a16="http://schemas.microsoft.com/office/drawing/2014/main" val="177745453"/>
                    </a:ext>
                  </a:extLst>
                </a:gridCol>
              </a:tblGrid>
              <a:tr h="809805">
                <a:tc>
                  <a:txBody>
                    <a:bodyPr/>
                    <a:lstStyle/>
                    <a:p>
                      <a:r>
                        <a:rPr lang="en-US" sz="11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47035"/>
                  </a:ext>
                </a:extLst>
              </a:tr>
              <a:tr h="53238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86009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3923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099827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0622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92222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93171"/>
                  </a:ext>
                </a:extLst>
              </a:tr>
              <a:tr h="24635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211101"/>
                  </a:ext>
                </a:extLst>
              </a:tr>
            </a:tbl>
          </a:graphicData>
        </a:graphic>
      </p:graphicFrame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86D7DE29-517B-2246-AC33-390B7156A0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204918"/>
              </p:ext>
            </p:extLst>
          </p:nvPr>
        </p:nvGraphicFramePr>
        <p:xfrm>
          <a:off x="143254" y="763398"/>
          <a:ext cx="51031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202">
                  <a:extLst>
                    <a:ext uri="{9D8B030D-6E8A-4147-A177-3AD203B41FA5}">
                      <a16:colId xmlns:a16="http://schemas.microsoft.com/office/drawing/2014/main" val="1048957079"/>
                    </a:ext>
                  </a:extLst>
                </a:gridCol>
                <a:gridCol w="3666930">
                  <a:extLst>
                    <a:ext uri="{9D8B030D-6E8A-4147-A177-3AD203B41FA5}">
                      <a16:colId xmlns:a16="http://schemas.microsoft.com/office/drawing/2014/main" val="2809474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56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152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37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EE37EAD8649EE041AA2B5E9D95C14DDC" ma:contentTypeVersion="12" ma:contentTypeDescription="" ma:contentTypeScope="" ma:versionID="8c4c8dab8042e177f48bcd1fba1652b2">
  <xsd:schema xmlns:xsd="http://www.w3.org/2001/XMLSchema" xmlns:xs="http://www.w3.org/2001/XMLSchema" xmlns:p="http://schemas.microsoft.com/office/2006/metadata/properties" xmlns:ns2="eb3f7de7-c935-4ca6-a12c-1f73773710ec" xmlns:ns3="158cea48-a208-4404-8c86-75ea1704bef8" targetNamespace="http://schemas.microsoft.com/office/2006/metadata/properties" ma:root="true" ma:fieldsID="23417b26d67d6111e19e7889a92a97cf" ns2:_="" ns3:_="">
    <xsd:import namespace="eb3f7de7-c935-4ca6-a12c-1f73773710ec"/>
    <xsd:import namespace="158cea48-a208-4404-8c86-75ea1704bef8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cea48-a208-4404-8c86-75ea1704b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TaxCatchAll xmlns="eb3f7de7-c935-4ca6-a12c-1f73773710ec" xsi:nil="true"/>
    <lcf76f155ced4ddcb4097134ff3c332f xmlns="158cea48-a208-4404-8c86-75ea1704bef8">
      <Terms xmlns="http://schemas.microsoft.com/office/infopath/2007/PartnerControls"/>
    </lcf76f155ced4ddcb4097134ff3c332f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50EB659F-0289-4566-BDD8-F2BE2B232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158cea48-a208-4404-8c86-75ea1704be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202019-2ACD-4B12-9AB7-0352D19E8C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E7BF68-43FC-47E7-8521-75D013205D73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58cea48-a208-4404-8c86-75ea1704bef8"/>
    <ds:schemaRef ds:uri="eb3f7de7-c935-4ca6-a12c-1f73773710ec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Gotham Pro</vt:lpstr>
      <vt:lpstr>Office Theme</vt:lpstr>
      <vt:lpstr>Conflict of Interest</vt:lpstr>
    </vt:vector>
  </TitlesOfParts>
  <Company>Roedz Creative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Lloyd Schroeder</dc:creator>
  <cp:lastModifiedBy>Netta Dafne</cp:lastModifiedBy>
  <cp:revision>27</cp:revision>
  <dcterms:created xsi:type="dcterms:W3CDTF">2017-02-06T18:49:48Z</dcterms:created>
  <dcterms:modified xsi:type="dcterms:W3CDTF">2024-12-25T11:46:32Z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0x01010037EA2DD516505C4D92B92F8677CFB68500EE37EAD8649EE041AA2B5E9D95C14DDC</vt:lpwstr>
  </property>
  <property fmtid="{D5CDD505-2E9C-101B-9397-08002B2CF9AE}" pid="3" name="MediaServiceImageTags">
    <vt:lpwstr/>
  </property>
</Properties>
</file>