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varScale="1">
        <p:scale>
          <a:sx n="17" d="100"/>
          <a:sy n="17" d="100"/>
        </p:scale>
        <p:origin x="31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25/12/2024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25/12/2024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25/12/2024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25/12/2024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25/12/2024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25/12/2024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25/12/2024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25/12/2024</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158cea48-a208-4404-8c86-75ea1704bef8">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EE37EAD8649EE041AA2B5E9D95C14DDC" ma:contentTypeVersion="12" ma:contentTypeDescription="" ma:contentTypeScope="" ma:versionID="8c4c8dab8042e177f48bcd1fba1652b2">
  <xsd:schema xmlns:xsd="http://www.w3.org/2001/XMLSchema" xmlns:xs="http://www.w3.org/2001/XMLSchema" xmlns:p="http://schemas.microsoft.com/office/2006/metadata/properties" xmlns:ns2="eb3f7de7-c935-4ca6-a12c-1f73773710ec" xmlns:ns3="158cea48-a208-4404-8c86-75ea1704bef8" targetNamespace="http://schemas.microsoft.com/office/2006/metadata/properties" ma:root="true" ma:fieldsID="23417b26d67d6111e19e7889a92a97cf" ns2:_="" ns3:_="">
    <xsd:import namespace="eb3f7de7-c935-4ca6-a12c-1f73773710ec"/>
    <xsd:import namespace="158cea48-a208-4404-8c86-75ea1704bef8"/>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0"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58cea48-a208-4404-8c86-75ea1704bef8"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earchProperties" ma:index="17" nillable="true" ma:displayName="MediaServiceSearchProperties" ma:hidden="true" ma:internalName="MediaServiceSearchProperties" ma:readOnly="true">
      <xsd:simpleType>
        <xsd:restriction base="dms:Note"/>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Location" ma:index="25"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2.xml><?xml version="1.0" encoding="utf-8"?>
<ds:datastoreItem xmlns:ds="http://schemas.openxmlformats.org/officeDocument/2006/customXml" ds:itemID="{396A0AA6-2BD7-4DBE-AC42-B003EBA5D58F}">
  <ds:schemaRefs>
    <ds:schemaRef ds:uri="http://schemas.microsoft.com/office/infopath/2007/PartnerControls"/>
    <ds:schemaRef ds:uri="http://www.w3.org/XML/1998/namespace"/>
    <ds:schemaRef ds:uri="eb3f7de7-c935-4ca6-a12c-1f73773710ec"/>
    <ds:schemaRef ds:uri="http://purl.org/dc/terms/"/>
    <ds:schemaRef ds:uri="http://schemas.openxmlformats.org/package/2006/metadata/core-properties"/>
    <ds:schemaRef ds:uri="http://schemas.microsoft.com/office/2006/documentManagement/types"/>
    <ds:schemaRef ds:uri="http://purl.org/dc/dcmitype/"/>
    <ds:schemaRef ds:uri="158cea48-a208-4404-8c86-75ea1704bef8"/>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BF2DAF0D-BF9D-4813-B463-0D034360B0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158cea48-a208-4404-8c86-75ea1704be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Netta Dafne</cp:lastModifiedBy>
  <cp:revision>2</cp:revision>
  <dcterms:created xsi:type="dcterms:W3CDTF">2022-05-09T13:50:47Z</dcterms:created>
  <dcterms:modified xsi:type="dcterms:W3CDTF">2024-12-25T10:26:08Z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0x01010037EA2DD516505C4D92B92F8677CFB68500EE37EAD8649EE041AA2B5E9D95C14DDC</vt:lpwstr>
  </property>
</Properties>
</file>