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73" autoAdjust="0"/>
  </p:normalViewPr>
  <p:slideViewPr>
    <p:cSldViewPr snapToGrid="0">
      <p:cViewPr varScale="1">
        <p:scale>
          <a:sx n="12" d="100"/>
          <a:sy n="12" d="100"/>
        </p:scale>
        <p:origin x="225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21/06/2023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21/06/2023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21/06/2023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21/06/2023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21/06/2023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21/06/2023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21/06/2023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21/06/2023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21/06/2023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21/06/2023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21/06/2023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21/06/2023</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en-US" sz="2800" dirty="0"/>
              <a:t>22</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2521213"/>
            <a:ext cx="17717978" cy="67710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2400">
                <a:latin typeface="Arial"/>
                <a:ea typeface="Arial"/>
                <a:cs typeface="Arial"/>
                <a:sym typeface="Arial"/>
              </a:defRPr>
            </a:lvl1pPr>
          </a:lstStyle>
          <a:p>
            <a:r>
              <a:rPr sz="4400" dirty="0"/>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213747"/>
            <a:ext cx="12093353" cy="923330"/>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3200" b="1">
                <a:latin typeface="Arial"/>
                <a:ea typeface="Arial"/>
                <a:cs typeface="Arial"/>
                <a:sym typeface="Arial"/>
              </a:defRPr>
            </a:lvl1pPr>
          </a:lstStyle>
          <a:p>
            <a:r>
              <a:rPr lang="de-DE" sz="6000" dirty="0"/>
              <a:t>This </a:t>
            </a:r>
            <a:r>
              <a:rPr lang="de-DE" sz="6000" dirty="0" err="1"/>
              <a:t>could</a:t>
            </a:r>
            <a:r>
              <a:rPr lang="de-DE" sz="6000" dirty="0"/>
              <a:t> </a:t>
            </a:r>
            <a:r>
              <a:rPr lang="de-DE" sz="6000" dirty="0" err="1"/>
              <a:t>be</a:t>
            </a:r>
            <a:r>
              <a:rPr lang="de-DE" sz="6000" dirty="0"/>
              <a:t> </a:t>
            </a:r>
            <a:r>
              <a:rPr lang="de-DE" sz="6000" dirty="0" err="1"/>
              <a:t>the</a:t>
            </a:r>
            <a:r>
              <a:rPr lang="de-DE" sz="6000" dirty="0"/>
              <a:t> p</a:t>
            </a:r>
            <a:r>
              <a:rPr sz="6000" dirty="0" err="1"/>
              <a:t>oster</a:t>
            </a:r>
            <a:r>
              <a:rPr sz="6000" dirty="0"/>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4994742"/>
          </a:xfrm>
          <a:prstGeom prst="rect">
            <a:avLst/>
          </a:prstGeom>
          <a:solidFill>
            <a:schemeClr val="accent3">
              <a:lumOff val="44000"/>
            </a:schemeClr>
          </a:solidFill>
          <a:ln w="25400">
            <a:solidFill>
              <a:schemeClr val="accent1"/>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Rectangle 2">
            <a:extLst>
              <a:ext uri="{FF2B5EF4-FFF2-40B4-BE49-F238E27FC236}">
                <a16:creationId xmlns:a16="http://schemas.microsoft.com/office/drawing/2014/main" id="{2C9175A2-0317-296B-0DEA-41C6B26D6664}"/>
              </a:ext>
            </a:extLst>
          </p:cNvPr>
          <p:cNvSpPr txBox="1"/>
          <p:nvPr/>
        </p:nvSpPr>
        <p:spPr>
          <a:xfrm>
            <a:off x="25325901" y="41911253"/>
            <a:ext cx="5411982"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lang="en-US" sz="2800" dirty="0"/>
              <a:t>This could be your logo.</a:t>
            </a:r>
            <a:endParaRPr sz="2800" dirty="0"/>
          </a:p>
        </p:txBody>
      </p:sp>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62C10FEAA0B53F488AD2D653FB484EF1" ma:contentTypeVersion="9" ma:contentTypeDescription="" ma:contentTypeScope="" ma:versionID="faadcc0fcc4fbb7f1548e5ff93d6dc59">
  <xsd:schema xmlns:xsd="http://www.w3.org/2001/XMLSchema" xmlns:xs="http://www.w3.org/2001/XMLSchema" xmlns:p="http://schemas.microsoft.com/office/2006/metadata/properties" xmlns:ns2="eb3f7de7-c935-4ca6-a12c-1f73773710ec" xmlns:ns3="c4fd1a41-db90-4b8f-935f-44357b39163b" targetNamespace="http://schemas.microsoft.com/office/2006/metadata/properties" ma:root="true" ma:fieldsID="29deb88f33dd0fbb430a06ce65cfa894" ns2:_="" ns3:_="">
    <xsd:import namespace="eb3f7de7-c935-4ca6-a12c-1f73773710ec"/>
    <xsd:import namespace="c4fd1a41-db90-4b8f-935f-44357b39163b"/>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4fd1a41-db90-4b8f-935f-44357b39163b"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6A0AA6-2BD7-4DBE-AC42-B003EBA5D58F}">
  <ds:schemaRefs>
    <ds:schemaRef ds:uri="http://schemas.microsoft.com/office/2006/metadata/properties"/>
    <ds:schemaRef ds:uri="http://purl.org/dc/terms/"/>
    <ds:schemaRef ds:uri="eb3f7de7-c935-4ca6-a12c-1f73773710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c4fd1a41-db90-4b8f-935f-44357b39163b"/>
    <ds:schemaRef ds:uri="http://www.w3.org/XML/1998/namespace"/>
    <ds:schemaRef ds:uri="http://purl.org/dc/dcmitype/"/>
  </ds:schemaRefs>
</ds:datastoreItem>
</file>

<file path=customXml/itemProps2.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3.xml><?xml version="1.0" encoding="utf-8"?>
<ds:datastoreItem xmlns:ds="http://schemas.openxmlformats.org/officeDocument/2006/customXml" ds:itemID="{E0B2A597-72FC-449B-9913-C6D65859E5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c4fd1a41-db90-4b8f-935f-44357b3916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28</TotalTime>
  <Words>926</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Netta Dafne</cp:lastModifiedBy>
  <cp:revision>1</cp:revision>
  <dcterms:created xsi:type="dcterms:W3CDTF">2022-05-09T13:50:47Z</dcterms:created>
  <dcterms:modified xsi:type="dcterms:W3CDTF">2023-06-21T09:16:57Z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0x01010037EA2DD516505C4D92B92F8677CFB6850062C10FEAA0B53F488AD2D653FB484EF1</vt:lpwstr>
  </property>
</Properties>
</file>