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2" d="100"/>
          <a:sy n="12" d="100"/>
        </p:scale>
        <p:origin x="225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21/06/2023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21/06/2023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21/06/2023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21/06/2023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21/06/2023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21/06/2023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21/06/2023</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62C10FEAA0B53F488AD2D653FB484EF1" ma:contentTypeVersion="9" ma:contentTypeDescription="" ma:contentTypeScope="" ma:versionID="faadcc0fcc4fbb7f1548e5ff93d6dc59">
  <xsd:schema xmlns:xsd="http://www.w3.org/2001/XMLSchema" xmlns:xs="http://www.w3.org/2001/XMLSchema" xmlns:p="http://schemas.microsoft.com/office/2006/metadata/properties" xmlns:ns2="eb3f7de7-c935-4ca6-a12c-1f73773710ec" xmlns:ns3="c4fd1a41-db90-4b8f-935f-44357b39163b" targetNamespace="http://schemas.microsoft.com/office/2006/metadata/properties" ma:root="true" ma:fieldsID="29deb88f33dd0fbb430a06ce65cfa894" ns2:_="" ns3:_="">
    <xsd:import namespace="eb3f7de7-c935-4ca6-a12c-1f73773710ec"/>
    <xsd:import namespace="c4fd1a41-db90-4b8f-935f-44357b39163b"/>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fd1a41-db90-4b8f-935f-44357b39163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schemas.microsoft.com/office/2006/metadata/properties"/>
    <ds:schemaRef ds:uri="http://purl.org/dc/terms/"/>
    <ds:schemaRef ds:uri="eb3f7de7-c935-4ca6-a12c-1f73773710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c4fd1a41-db90-4b8f-935f-44357b39163b"/>
    <ds:schemaRef ds:uri="http://www.w3.org/XML/1998/namespace"/>
    <ds:schemaRef ds:uri="http://purl.org/dc/dcmitype/"/>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E0B2A597-72FC-449B-9913-C6D65859E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c4fd1a41-db90-4b8f-935f-44357b391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Netta Dafne</cp:lastModifiedBy>
  <cp:revision>1</cp:revision>
  <dcterms:created xsi:type="dcterms:W3CDTF">2022-05-09T13:50:47Z</dcterms:created>
  <dcterms:modified xsi:type="dcterms:W3CDTF">2023-06-21T09:16:57Z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0x01010037EA2DD516505C4D92B92F8677CFB6850062C10FEAA0B53F488AD2D653FB484EF1</vt:lpwstr>
  </property>
</Properties>
</file>