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8"/>
  </p:handoutMasterIdLst>
  <p:sldIdLst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9A2"/>
    <a:srgbClr val="1B3281"/>
    <a:srgbClr val="AE3237"/>
    <a:srgbClr val="F2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7D4E5-ED39-4D03-96E8-633C4371818C}" v="46" dt="2025-03-06T09:36:25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884"/>
  </p:normalViewPr>
  <p:slideViewPr>
    <p:cSldViewPr snapToGrid="0" snapToObjects="1">
      <p:cViewPr varScale="1">
        <p:scale>
          <a:sx n="155" d="100"/>
          <a:sy n="155" d="100"/>
        </p:scale>
        <p:origin x="420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D4A256-793E-D917-7179-EFEAC280E4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C3FCCB-A1E5-55E5-98BE-73B1ADFAEF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C1AA1-025A-4A6E-B6F5-6DF87D17A64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72409-53DD-9877-8227-9829C597DB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9CADB-8D78-CC99-2F4B-8040C76246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61DC0-4875-4C6F-AE3D-B7EFA46DC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5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9" y="1984148"/>
            <a:ext cx="8739582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29" y="3143433"/>
            <a:ext cx="8739582" cy="11025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0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2114" y="188843"/>
            <a:ext cx="1057678" cy="4412941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032" y="188843"/>
            <a:ext cx="5963043" cy="441294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3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6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84" y="2742605"/>
            <a:ext cx="8673533" cy="9696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784" y="1858617"/>
            <a:ext cx="8673533" cy="82681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49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99" y="1116408"/>
            <a:ext cx="4267768" cy="277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7366" y="1116408"/>
            <a:ext cx="4289311" cy="277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E6C6497-13A5-3E48-ABC7-9696EA0F4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0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CD304E-6ABE-9F42-90AA-3535B3D2C98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37199" y="1455523"/>
            <a:ext cx="4267768" cy="3124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62" y="1048088"/>
            <a:ext cx="4266379" cy="367464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20BAD57-7A55-1442-A27B-8022E7E35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7366" y="1455522"/>
            <a:ext cx="4289311" cy="31248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B3B7EEF-CA42-C045-A625-1B76C13EE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D01B9A0-F187-E948-8832-E8CC6AE1F81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53832" y="1048088"/>
            <a:ext cx="4266379" cy="367464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72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1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329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79" y="995969"/>
            <a:ext cx="3008313" cy="7405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529" y="1009713"/>
            <a:ext cx="5730792" cy="3518298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</a:t>
            </a:r>
          </a:p>
          <a:p>
            <a:pPr lvl="0"/>
            <a:r>
              <a:rPr lang="en-GB" dirty="0"/>
              <a:t>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679" y="1828799"/>
            <a:ext cx="3008313" cy="2699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414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03" y="3558328"/>
            <a:ext cx="873029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703" y="125105"/>
            <a:ext cx="7138719" cy="33784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703" y="3983382"/>
            <a:ext cx="8730294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247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54" y="121201"/>
            <a:ext cx="7111390" cy="642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53" y="880844"/>
            <a:ext cx="8883301" cy="3709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1B328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35A9A2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FAA613D-9F37-F760-F35D-3D6B468F9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2099"/>
            <a:ext cx="5189100" cy="572700"/>
          </a:xfrm>
        </p:spPr>
        <p:txBody>
          <a:bodyPr>
            <a:normAutofit/>
          </a:bodyPr>
          <a:lstStyle/>
          <a:p>
            <a:r>
              <a:rPr lang="en-US" sz="2800" b="1" dirty="0"/>
              <a:t>Abstract Title</a:t>
            </a:r>
            <a:endParaRPr lang="en-GB" dirty="0"/>
          </a:p>
        </p:txBody>
      </p:sp>
      <p:sp>
        <p:nvSpPr>
          <p:cNvPr id="5" name="Title 23">
            <a:extLst>
              <a:ext uri="{FF2B5EF4-FFF2-40B4-BE49-F238E27FC236}">
                <a16:creationId xmlns:a16="http://schemas.microsoft.com/office/drawing/2014/main" id="{7C982D71-B125-C6E8-B960-9F540CE27777}"/>
              </a:ext>
            </a:extLst>
          </p:cNvPr>
          <p:cNvSpPr txBox="1">
            <a:spLocks/>
          </p:cNvSpPr>
          <p:nvPr/>
        </p:nvSpPr>
        <p:spPr>
          <a:xfrm>
            <a:off x="311700" y="792044"/>
            <a:ext cx="7038712" cy="606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39718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Presenter/Author Block</a:t>
            </a:r>
          </a:p>
        </p:txBody>
      </p:sp>
      <p:sp>
        <p:nvSpPr>
          <p:cNvPr id="6" name="Title 23">
            <a:extLst>
              <a:ext uri="{FF2B5EF4-FFF2-40B4-BE49-F238E27FC236}">
                <a16:creationId xmlns:a16="http://schemas.microsoft.com/office/drawing/2014/main" id="{6888D7F1-FDF2-9B66-96A3-E76131BE6F5E}"/>
              </a:ext>
            </a:extLst>
          </p:cNvPr>
          <p:cNvSpPr txBox="1">
            <a:spLocks/>
          </p:cNvSpPr>
          <p:nvPr/>
        </p:nvSpPr>
        <p:spPr>
          <a:xfrm>
            <a:off x="311700" y="1398295"/>
            <a:ext cx="7038712" cy="606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39718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rgbClr val="144A85"/>
              </a:buClr>
              <a:buSzPts val="2500"/>
            </a:pPr>
            <a:r>
              <a:rPr lang="en-US" sz="2500" b="1" dirty="0">
                <a:solidFill>
                  <a:srgbClr val="144A85"/>
                </a:solidFill>
                <a:latin typeface="Open Sans"/>
                <a:ea typeface="Open Sans"/>
                <a:cs typeface="Open Sans"/>
                <a:sym typeface="Open Sans"/>
              </a:rPr>
              <a:t>Aim, Methods and Materials 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A7D40E-8463-A698-92F6-EAB158559E3A}"/>
              </a:ext>
            </a:extLst>
          </p:cNvPr>
          <p:cNvSpPr txBox="1">
            <a:spLocks/>
          </p:cNvSpPr>
          <p:nvPr/>
        </p:nvSpPr>
        <p:spPr>
          <a:xfrm>
            <a:off x="237055" y="2004546"/>
            <a:ext cx="8520600" cy="2510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196267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72F753D7-99FB-1677-9EF7-43F514430B47}"/>
              </a:ext>
            </a:extLst>
          </p:cNvPr>
          <p:cNvSpPr txBox="1">
            <a:spLocks/>
          </p:cNvSpPr>
          <p:nvPr/>
        </p:nvSpPr>
        <p:spPr>
          <a:xfrm>
            <a:off x="311700" y="266250"/>
            <a:ext cx="5189100" cy="57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1B328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Results</a:t>
            </a:r>
            <a:endParaRPr lang="en-GB" dirty="0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05D35E7C-3ED6-34E7-C3AF-631A0BAD59DC}"/>
              </a:ext>
            </a:extLst>
          </p:cNvPr>
          <p:cNvSpPr txBox="1">
            <a:spLocks/>
          </p:cNvSpPr>
          <p:nvPr/>
        </p:nvSpPr>
        <p:spPr>
          <a:xfrm>
            <a:off x="237055" y="1050168"/>
            <a:ext cx="8520600" cy="3338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413083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70297A5-BC50-16BD-5AF4-69F2E7E9B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66250"/>
            <a:ext cx="5189100" cy="572700"/>
          </a:xfrm>
        </p:spPr>
        <p:txBody>
          <a:bodyPr>
            <a:normAutofit/>
          </a:bodyPr>
          <a:lstStyle/>
          <a:p>
            <a:r>
              <a:rPr lang="en-US" sz="2800" b="1" dirty="0"/>
              <a:t>Conclusions</a:t>
            </a:r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E90BAD5-316F-045F-2B3F-80387186404D}"/>
              </a:ext>
            </a:extLst>
          </p:cNvPr>
          <p:cNvSpPr txBox="1">
            <a:spLocks/>
          </p:cNvSpPr>
          <p:nvPr/>
        </p:nvSpPr>
        <p:spPr>
          <a:xfrm>
            <a:off x="237055" y="1194319"/>
            <a:ext cx="8197818" cy="3204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35A9A2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Click here to add text</a:t>
            </a:r>
          </a:p>
        </p:txBody>
      </p:sp>
    </p:spTree>
    <p:extLst>
      <p:ext uri="{BB962C8B-B14F-4D97-AF65-F5344CB8AC3E}">
        <p14:creationId xmlns:p14="http://schemas.microsoft.com/office/powerpoint/2010/main" val="897110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EE37EAD8649EE041AA2B5E9D95C14DDC" ma:contentTypeVersion="13" ma:contentTypeDescription="" ma:contentTypeScope="" ma:versionID="7bfaf6692105fa9c553da3016a183d30">
  <xsd:schema xmlns:xsd="http://www.w3.org/2001/XMLSchema" xmlns:xs="http://www.w3.org/2001/XMLSchema" xmlns:p="http://schemas.microsoft.com/office/2006/metadata/properties" xmlns:ns2="eb3f7de7-c935-4ca6-a12c-1f73773710ec" xmlns:ns3="158cea48-a208-4404-8c86-75ea1704bef8" targetNamespace="http://schemas.microsoft.com/office/2006/metadata/properties" ma:root="true" ma:fieldsID="2c7f8898b3fadf72cd26eacaa4db75e1" ns2:_="" ns3:_="">
    <xsd:import namespace="eb3f7de7-c935-4ca6-a12c-1f73773710ec"/>
    <xsd:import namespace="158cea48-a208-4404-8c86-75ea1704bef8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cea48-a208-4404-8c86-75ea1704b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TaxCatchAll xmlns="eb3f7de7-c935-4ca6-a12c-1f73773710ec" xsi:nil="true"/>
    <lcf76f155ced4ddcb4097134ff3c332f xmlns="158cea48-a208-4404-8c86-75ea1704bef8">
      <Terms xmlns="http://schemas.microsoft.com/office/infopath/2007/PartnerControls"/>
    </lcf76f155ced4ddcb4097134ff3c332f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91D93D3F-06D6-4509-852F-DBA4F9575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158cea48-a208-4404-8c86-75ea1704be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7E5FB9-9DA7-4D8A-B5EB-0A826A0506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02B95B-350D-4401-8E9E-34D0028A9EFC}">
  <ds:schemaRefs>
    <ds:schemaRef ds:uri="http://purl.org/dc/terms/"/>
    <ds:schemaRef ds:uri="http://www.w3.org/XML/1998/namespace"/>
    <ds:schemaRef ds:uri="http://schemas.microsoft.com/office/2006/documentManagement/types"/>
    <ds:schemaRef ds:uri="eb3f7de7-c935-4ca6-a12c-1f73773710ec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58cea48-a208-4404-8c86-75ea1704be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16026</TotalTime>
  <Words>28</Words>
  <Application>Microsoft Office PowerPoint</Application>
  <PresentationFormat>On-screen Show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Open Sans</vt:lpstr>
      <vt:lpstr>Office Theme</vt:lpstr>
      <vt:lpstr>Abstract Title</vt:lpstr>
      <vt:lpstr>PowerPoint Presentation</vt:lpstr>
      <vt:lpstr>Conclusions</vt:lpstr>
    </vt:vector>
  </TitlesOfParts>
  <Company>Roedz Creative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Lloyd Schroeder</dc:creator>
  <cp:lastModifiedBy>Netta Dafne</cp:lastModifiedBy>
  <cp:revision>27</cp:revision>
  <dcterms:created xsi:type="dcterms:W3CDTF">2017-02-06T18:49:48Z</dcterms:created>
  <dcterms:modified xsi:type="dcterms:W3CDTF">2025-03-17T11:50:18Z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0x01010037EA2DD516505C4D92B92F8677CFB68500EE37EAD8649EE041AA2B5E9D95C14DDC</vt:lpwstr>
  </property>
  <property fmtid="{D5CDD505-2E9C-101B-9397-08002B2CF9AE}" pid="3" name="MediaServiceImageTags">
    <vt:lpwstr/>
  </property>
</Properties>
</file>